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</a:t>
            </a:r>
            <a:r>
              <a:rPr lang="en-US" dirty="0" err="1"/>
              <a:t>banerjee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6020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FBBEBD6F-F661-B81D-DACD-82E28D32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260138"/>
            <a:ext cx="5915570" cy="43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9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sample data</a:t>
            </a:r>
          </a:p>
          <a:p>
            <a:r>
              <a:rPr lang="en-GB"/>
              <a:t>Installation instructions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752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Your data, your model decisions, parameters and your data filtering decisions will keep on changing.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r>
              <a:rPr lang="en-GB" dirty="0"/>
              <a:t>Know exactly what changed and when</a:t>
            </a:r>
          </a:p>
          <a:p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 dirty="0" err="1"/>
              <a:t>colloaborators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19</TotalTime>
  <Words>426</Words>
  <Application>Microsoft Macintosh PowerPoint</Application>
  <PresentationFormat>Widescreen</PresentationFormat>
  <Paragraphs>44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Reproducible research in R</vt:lpstr>
      <vt:lpstr>Rationale</vt:lpstr>
      <vt:lpstr>Rationale</vt:lpstr>
      <vt:lpstr>Case study</vt:lpstr>
      <vt:lpstr>Case study</vt:lpstr>
      <vt:lpstr>CREAting packages</vt:lpstr>
      <vt:lpstr>CREAting R MARKDOWN</vt:lpstr>
      <vt:lpstr>Rationale</vt:lpstr>
      <vt:lpstr>DEMO</vt:lpstr>
      <vt:lpstr>DEMO</vt:lpstr>
      <vt:lpstr>DEMO</vt:lpstr>
      <vt:lpstr>DEMO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23</cp:revision>
  <dcterms:created xsi:type="dcterms:W3CDTF">2022-09-08T13:02:17Z</dcterms:created>
  <dcterms:modified xsi:type="dcterms:W3CDTF">2022-09-08T13:21:55Z</dcterms:modified>
</cp:coreProperties>
</file>